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3"/>
  </p:notesMasterIdLst>
  <p:sldIdLst>
    <p:sldId id="266" r:id="rId2"/>
  </p:sldIdLst>
  <p:sldSz cx="7775575" cy="10907713"/>
  <p:notesSz cx="6735763" cy="9866313"/>
  <p:defaultTextStyle>
    <a:defPPr>
      <a:defRPr lang="ja-JP"/>
    </a:defPPr>
    <a:lvl1pPr marL="0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35">
          <p15:clr>
            <a:srgbClr val="A4A3A4"/>
          </p15:clr>
        </p15:guide>
        <p15:guide id="2" pos="244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E3F9"/>
    <a:srgbClr val="E6B4EE"/>
    <a:srgbClr val="CC00FF"/>
    <a:srgbClr val="FFCC99"/>
    <a:srgbClr val="FFFFCC"/>
    <a:srgbClr val="F3A7B4"/>
    <a:srgbClr val="F9D7DD"/>
    <a:srgbClr val="CC99FF"/>
    <a:srgbClr val="F193A3"/>
    <a:srgbClr val="EC6D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515" autoAdjust="0"/>
    <p:restoredTop sz="94660"/>
  </p:normalViewPr>
  <p:slideViewPr>
    <p:cSldViewPr snapToGrid="0">
      <p:cViewPr varScale="1">
        <p:scale>
          <a:sx n="70" d="100"/>
          <a:sy n="70" d="100"/>
        </p:scale>
        <p:origin x="2886" y="78"/>
      </p:cViewPr>
      <p:guideLst>
        <p:guide orient="horz" pos="3435"/>
        <p:guide pos="24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18830" cy="495029"/>
          </a:xfrm>
          <a:prstGeom prst="rect">
            <a:avLst/>
          </a:prstGeom>
        </p:spPr>
        <p:txBody>
          <a:bodyPr vert="horz" lIns="90782" tIns="45391" rIns="90782" bIns="45391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6" y="0"/>
            <a:ext cx="2918830" cy="495029"/>
          </a:xfrm>
          <a:prstGeom prst="rect">
            <a:avLst/>
          </a:prstGeom>
        </p:spPr>
        <p:txBody>
          <a:bodyPr vert="horz" lIns="90782" tIns="45391" rIns="90782" bIns="45391" rtlCol="0"/>
          <a:lstStyle>
            <a:lvl1pPr algn="r">
              <a:defRPr sz="1100"/>
            </a:lvl1pPr>
          </a:lstStyle>
          <a:p>
            <a:fld id="{70F99883-74AE-4A2C-81B7-5B86A08198C0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81225" y="1231900"/>
            <a:ext cx="2373313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82" tIns="45391" rIns="90782" bIns="4539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0"/>
          </a:xfrm>
          <a:prstGeom prst="rect">
            <a:avLst/>
          </a:prstGeom>
        </p:spPr>
        <p:txBody>
          <a:bodyPr vert="horz" lIns="90782" tIns="45391" rIns="90782" bIns="4539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371288"/>
            <a:ext cx="2918830" cy="495028"/>
          </a:xfrm>
          <a:prstGeom prst="rect">
            <a:avLst/>
          </a:prstGeom>
        </p:spPr>
        <p:txBody>
          <a:bodyPr vert="horz" lIns="90782" tIns="45391" rIns="90782" bIns="45391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6" y="9371288"/>
            <a:ext cx="2918830" cy="495028"/>
          </a:xfrm>
          <a:prstGeom prst="rect">
            <a:avLst/>
          </a:prstGeom>
        </p:spPr>
        <p:txBody>
          <a:bodyPr vert="horz" lIns="90782" tIns="45391" rIns="90782" bIns="45391" rtlCol="0" anchor="b"/>
          <a:lstStyle>
            <a:lvl1pPr algn="r">
              <a:defRPr sz="1100"/>
            </a:lvl1pPr>
          </a:lstStyle>
          <a:p>
            <a:fld id="{ACD93CC5-A9B8-46A1-B8C3-70AA73E05D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785129"/>
            <a:ext cx="6609239" cy="3797500"/>
          </a:xfrm>
          <a:prstGeom prst="rect">
            <a:avLst/>
          </a:prstGeom>
        </p:spPr>
        <p:txBody>
          <a:bodyPr anchor="b"/>
          <a:lstStyle>
            <a:lvl1pPr algn="ctr"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729075"/>
            <a:ext cx="5831681" cy="263350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4A3B7E-DD21-4048-88F3-59665D8E8C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12/17/2025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903F17-9641-4B84-A974-7D55D06F189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0892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988" y="2903538"/>
            <a:ext cx="6705600" cy="69215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94DBB-917B-4186-A703-7409F7CF8E5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12/17/2025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2B72EE-4B45-425F-B500-026DA88CB77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652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4396" y="580735"/>
            <a:ext cx="1676608" cy="9243783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1" y="580735"/>
            <a:ext cx="4932630" cy="924378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4D20DD-EE55-4DDE-BB8B-8D151B9371C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12/17/2025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60586A-009D-4946-86B1-6BEB0D580BF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806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2877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988" y="2903538"/>
            <a:ext cx="6705600" cy="69215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E7DE13-46BE-4B37-9FBB-8FA2A87D722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12/17/2025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FC707-0A99-4B85-9C38-B64E72987C1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207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522" y="2719357"/>
            <a:ext cx="6706433" cy="4537305"/>
          </a:xfrm>
          <a:prstGeom prst="rect">
            <a:avLst/>
          </a:prstGeom>
        </p:spPr>
        <p:txBody>
          <a:bodyPr anchor="b"/>
          <a:lstStyle>
            <a:lvl1pPr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522" y="7299586"/>
            <a:ext cx="6706433" cy="23860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41">
                <a:solidFill>
                  <a:schemeClr val="tx1"/>
                </a:solidFill>
              </a:defRPr>
            </a:lvl1pPr>
            <a:lvl2pPr marL="388757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2pPr>
            <a:lvl3pPr marL="777514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3pPr>
            <a:lvl4pPr marL="1166271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5029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78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2543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13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1005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4D596-71CB-401C-BE2A-FF96587D8E9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12/17/2025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CCBC2-8C21-4C9A-A2A0-C4F7CFD13B6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403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71" y="2903673"/>
            <a:ext cx="3304619" cy="69208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6385" y="2903673"/>
            <a:ext cx="3304619" cy="69208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FDC24-657B-46BD-9F76-F6EB56EE60B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12/17/2025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8B99DA-1B7B-4D03-B44C-EA0B6BFD2A8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169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580737"/>
            <a:ext cx="6706433" cy="210832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584" y="2673905"/>
            <a:ext cx="3289432" cy="13104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584" y="3984345"/>
            <a:ext cx="3289432" cy="58603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6385" y="2673905"/>
            <a:ext cx="3305632" cy="13104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6385" y="3984345"/>
            <a:ext cx="3305632" cy="58603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244564-11C5-49CA-A6C6-0EFA5B9EEF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12/17/2025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FB411-F8C4-4E71-AA2F-EFB8BA58573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28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C5F0A-E814-4F5B-8509-4826EF6EAFA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12/17/2025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C3135D-753B-4641-9B40-F5C756AB03B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906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49F838-D727-4C3D-981F-C91357BA972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12/17/2025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37CFDE-7B0F-4037-894D-A6CABA6358C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6309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  <a:prstGeom prst="rect">
            <a:avLst/>
          </a:prstGeo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632" y="1570511"/>
            <a:ext cx="3936385" cy="7751546"/>
          </a:xfrm>
          <a:prstGeom prst="rect">
            <a:avLst/>
          </a:prstGeo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78700-CC02-43A7-8D67-617F0C9B34C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12/17/2025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CBD56-090A-4AA6-BB18-0A87B6BE424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046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  <a:prstGeom prst="rect">
            <a:avLst/>
          </a:prstGeo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5632" y="1570511"/>
            <a:ext cx="3936385" cy="7751546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721"/>
            </a:lvl1pPr>
            <a:lvl2pPr marL="388757" indent="0">
              <a:buNone/>
              <a:defRPr sz="2381"/>
            </a:lvl2pPr>
            <a:lvl3pPr marL="777514" indent="0">
              <a:buNone/>
              <a:defRPr sz="2041"/>
            </a:lvl3pPr>
            <a:lvl4pPr marL="1166271" indent="0">
              <a:buNone/>
              <a:defRPr sz="1701"/>
            </a:lvl4pPr>
            <a:lvl5pPr marL="1555029" indent="0">
              <a:buNone/>
              <a:defRPr sz="1701"/>
            </a:lvl5pPr>
            <a:lvl6pPr marL="1943786" indent="0">
              <a:buNone/>
              <a:defRPr sz="1701"/>
            </a:lvl6pPr>
            <a:lvl7pPr marL="2332543" indent="0">
              <a:buNone/>
              <a:defRPr sz="1701"/>
            </a:lvl7pPr>
            <a:lvl8pPr marL="2721300" indent="0">
              <a:buNone/>
              <a:defRPr sz="1701"/>
            </a:lvl8pPr>
            <a:lvl9pPr marL="3110057" indent="0">
              <a:buNone/>
              <a:defRPr sz="1701"/>
            </a:lvl9pPr>
          </a:lstStyle>
          <a:p>
            <a:pPr lvl="0"/>
            <a:r>
              <a:rPr lang="ja-JP" altLang="en-US" noProof="0"/>
              <a:t>図を追加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CF08AA-2110-42CD-8773-E3A4EF59A3C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12/17/2025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69A334-02AD-4810-8742-6DB93C5EA25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634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746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txStyles>
    <p:titleStyle>
      <a:lvl1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2pPr>
      <a:lvl3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3pPr>
      <a:lvl4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4pPr>
      <a:lvl5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5pPr>
      <a:lvl6pPr marL="4572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6pPr>
      <a:lvl7pPr marL="9144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7pPr>
      <a:lvl8pPr marL="13716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8pPr>
      <a:lvl9pPr marL="18288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9pPr>
    </p:titleStyle>
    <p:bodyStyle>
      <a:lvl1pPr marL="193675" indent="-193675" algn="l" defTabSz="776288" rtl="0" fontAlgn="base">
        <a:lnSpc>
          <a:spcPct val="90000"/>
        </a:lnSpc>
        <a:spcBef>
          <a:spcPts val="850"/>
        </a:spcBef>
        <a:spcAft>
          <a:spcPct val="0"/>
        </a:spcAft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48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4783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F0F27F-570F-69E6-0CF2-F3E8B8A267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1690FB9-27C6-538D-2852-FBCAC901DB5F}"/>
              </a:ext>
            </a:extLst>
          </p:cNvPr>
          <p:cNvSpPr txBox="1"/>
          <p:nvPr/>
        </p:nvSpPr>
        <p:spPr>
          <a:xfrm>
            <a:off x="332856" y="560684"/>
            <a:ext cx="70256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参加申込書（匿名・ニックネーム可）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9219687-3BF6-F202-F3DF-EA0EC3BA0DD4}"/>
              </a:ext>
            </a:extLst>
          </p:cNvPr>
          <p:cNvSpPr txBox="1"/>
          <p:nvPr/>
        </p:nvSpPr>
        <p:spPr>
          <a:xfrm>
            <a:off x="1271977" y="946699"/>
            <a:ext cx="54145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>
                <a:solidFill>
                  <a:srgbClr val="FF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当センターから連絡をさせていただいても大丈夫な連絡先をご記入ください。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8DC110E-4DE4-DBE1-21AE-AA19129F3C5E}"/>
              </a:ext>
            </a:extLst>
          </p:cNvPr>
          <p:cNvSpPr txBox="1"/>
          <p:nvPr/>
        </p:nvSpPr>
        <p:spPr>
          <a:xfrm>
            <a:off x="1796910" y="8556389"/>
            <a:ext cx="4364706" cy="4219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71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※</a:t>
            </a:r>
            <a:r>
              <a:rPr lang="ja-JP" altLang="en-US" sz="1071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ご記入いただいた個人情報は、本講座参加者把握のために活用し、</a:t>
            </a:r>
            <a:endParaRPr lang="en-US" altLang="ja-JP" sz="1071" dirty="0">
              <a:latin typeface="UD デジタル 教科書体 N" panose="02020400000000000000" pitchFamily="17" charset="-128"/>
              <a:ea typeface="UD デジタル 教科書体 N" panose="02020400000000000000" pitchFamily="17" charset="-128"/>
            </a:endParaRPr>
          </a:p>
          <a:p>
            <a:r>
              <a:rPr lang="ja-JP" altLang="en-US" sz="1071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目的以外には活用いたしません。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DF3AA5C-3BF8-6346-4357-C624B1A83BDD}"/>
              </a:ext>
            </a:extLst>
          </p:cNvPr>
          <p:cNvSpPr txBox="1"/>
          <p:nvPr/>
        </p:nvSpPr>
        <p:spPr>
          <a:xfrm>
            <a:off x="332856" y="9038281"/>
            <a:ext cx="7184346" cy="1003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sz="2047" b="1" dirty="0"/>
              <a:t>京都府男女共同参画センター</a:t>
            </a:r>
            <a:endParaRPr lang="en-US" altLang="ja-JP" sz="2047" b="1" dirty="0"/>
          </a:p>
          <a:p>
            <a:pPr algn="ctr">
              <a:lnSpc>
                <a:spcPct val="150000"/>
              </a:lnSpc>
            </a:pPr>
            <a:r>
              <a:rPr lang="ja-JP" altLang="en-US" sz="2047" b="1" dirty="0"/>
              <a:t>メール：</a:t>
            </a:r>
            <a:r>
              <a:rPr lang="en-US" altLang="ja-JP" sz="2047" dirty="0"/>
              <a:t>info@kyoto-womensc.jp   FAX</a:t>
            </a:r>
            <a:r>
              <a:rPr lang="ja-JP" altLang="en-US" sz="2047" dirty="0"/>
              <a:t>：</a:t>
            </a:r>
            <a:r>
              <a:rPr lang="en-US" altLang="ja-JP" sz="2047" dirty="0"/>
              <a:t>075-692-3436</a:t>
            </a:r>
            <a:endParaRPr lang="ja-JP" altLang="en-US" sz="2047" dirty="0"/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C8EB6678-6B7B-8464-6028-F276940288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2887478"/>
              </p:ext>
            </p:extLst>
          </p:nvPr>
        </p:nvGraphicFramePr>
        <p:xfrm>
          <a:off x="723900" y="1306506"/>
          <a:ext cx="6400800" cy="71642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62025">
                  <a:extLst>
                    <a:ext uri="{9D8B030D-6E8A-4147-A177-3AD203B41FA5}">
                      <a16:colId xmlns:a16="http://schemas.microsoft.com/office/drawing/2014/main" val="3324592369"/>
                    </a:ext>
                  </a:extLst>
                </a:gridCol>
                <a:gridCol w="5438775">
                  <a:extLst>
                    <a:ext uri="{9D8B030D-6E8A-4147-A177-3AD203B41FA5}">
                      <a16:colId xmlns:a16="http://schemas.microsoft.com/office/drawing/2014/main" val="4252993257"/>
                    </a:ext>
                  </a:extLst>
                </a:gridCol>
              </a:tblGrid>
              <a:tr h="33237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1050" dirty="0"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ふりがな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1928132"/>
                  </a:ext>
                </a:extLst>
              </a:tr>
              <a:tr h="51209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1600" dirty="0"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氏　名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29838408"/>
                  </a:ext>
                </a:extLst>
              </a:tr>
              <a:tr h="54747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1600" dirty="0"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電　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5466276"/>
                  </a:ext>
                </a:extLst>
              </a:tr>
              <a:tr h="54747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1600" dirty="0"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ＦＡＸ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368823"/>
                  </a:ext>
                </a:extLst>
              </a:tr>
              <a:tr h="54747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1600" dirty="0"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メール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7773434"/>
                  </a:ext>
                </a:extLst>
              </a:tr>
              <a:tr h="252692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1600" dirty="0"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参　加</a:t>
                      </a:r>
                      <a:endParaRPr kumimoji="1" lang="en-US" altLang="ja-JP" sz="1600" dirty="0">
                        <a:latin typeface="UD デジタル 教科書体 N" panose="02020400000000000000" pitchFamily="17" charset="-128"/>
                        <a:ea typeface="UD デジタル 教科書体 N" panose="02020400000000000000" pitchFamily="17" charset="-128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1600" dirty="0"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希望日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□　２月　６日（金）１３：３０～１５：００</a:t>
                      </a:r>
                      <a:endParaRPr kumimoji="1" lang="en-US" altLang="ja-JP" sz="1800" dirty="0">
                        <a:latin typeface="UD デジタル 教科書体 N" panose="02020400000000000000" pitchFamily="17" charset="-128"/>
                        <a:ea typeface="UD デジタル 教科書体 N" panose="02020400000000000000" pitchFamily="17" charset="-128"/>
                      </a:endParaRPr>
                    </a:p>
                    <a:p>
                      <a:r>
                        <a:rPr kumimoji="1" lang="ja-JP" altLang="en-US" sz="1800" dirty="0"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　　テーマ：ＤＶ等の夫婦関係と親子関係</a:t>
                      </a:r>
                      <a:endParaRPr kumimoji="1" lang="en-US" altLang="ja-JP" sz="1800" dirty="0">
                        <a:latin typeface="UD デジタル 教科書体 N" panose="02020400000000000000" pitchFamily="17" charset="-128"/>
                        <a:ea typeface="UD デジタル 教科書体 N" panose="02020400000000000000" pitchFamily="17" charset="-128"/>
                      </a:endParaRPr>
                    </a:p>
                    <a:p>
                      <a:r>
                        <a:rPr kumimoji="1" lang="ja-JP" altLang="en-US" sz="1800" dirty="0"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□　２月１３日（金）１３：３０～１５：００</a:t>
                      </a:r>
                      <a:endParaRPr kumimoji="1" lang="en-US" altLang="ja-JP" sz="1800" dirty="0">
                        <a:latin typeface="UD デジタル 教科書体 N" panose="02020400000000000000" pitchFamily="17" charset="-128"/>
                        <a:ea typeface="UD デジタル 教科書体 N" panose="02020400000000000000" pitchFamily="17" charset="-128"/>
                      </a:endParaRPr>
                    </a:p>
                    <a:p>
                      <a:r>
                        <a:rPr kumimoji="1" lang="ja-JP" altLang="en-US" sz="1800" dirty="0"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　　テーマ：同居？ 別居？ 離婚？</a:t>
                      </a:r>
                      <a:endParaRPr kumimoji="1" lang="en-US" altLang="ja-JP" sz="1800" dirty="0">
                        <a:latin typeface="UD デジタル 教科書体 N" panose="02020400000000000000" pitchFamily="17" charset="-128"/>
                        <a:ea typeface="UD デジタル 教科書体 N" panose="02020400000000000000" pitchFamily="17" charset="-128"/>
                      </a:endParaRPr>
                    </a:p>
                    <a:p>
                      <a:r>
                        <a:rPr kumimoji="1" lang="ja-JP" altLang="en-US" sz="1800" dirty="0"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　　　　　　～簡単</a:t>
                      </a:r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に</a:t>
                      </a:r>
                      <a:r>
                        <a:rPr kumimoji="1" lang="ja-JP" altLang="en-US" sz="1800" dirty="0"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決められない</a:t>
                      </a:r>
                      <a:endParaRPr kumimoji="1" lang="en-US" altLang="ja-JP" sz="1800" dirty="0">
                        <a:latin typeface="UD デジタル 教科書体 N" panose="02020400000000000000" pitchFamily="17" charset="-128"/>
                        <a:ea typeface="UD デジタル 教科書体 N" panose="02020400000000000000" pitchFamily="17" charset="-128"/>
                      </a:endParaRPr>
                    </a:p>
                    <a:p>
                      <a:r>
                        <a:rPr kumimoji="1" lang="ja-JP" altLang="en-US" sz="1800" dirty="0"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□　２月２０日（金）１３：３０～１５：００</a:t>
                      </a:r>
                      <a:endParaRPr kumimoji="1" lang="en-US" altLang="ja-JP" sz="1800" dirty="0">
                        <a:latin typeface="UD デジタル 教科書体 N" panose="02020400000000000000" pitchFamily="17" charset="-128"/>
                        <a:ea typeface="UD デジタル 教科書体 N" panose="02020400000000000000" pitchFamily="17" charset="-128"/>
                      </a:endParaRPr>
                    </a:p>
                    <a:p>
                      <a:r>
                        <a:rPr kumimoji="1" lang="ja-JP" altLang="en-US" sz="1800" dirty="0"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　　テーマ：離れた後も</a:t>
                      </a:r>
                      <a:endParaRPr kumimoji="1" lang="en-US" altLang="ja-JP" sz="1800" dirty="0">
                        <a:latin typeface="UD デジタル 教科書体 N" panose="02020400000000000000" pitchFamily="17" charset="-128"/>
                        <a:ea typeface="UD デジタル 教科書体 N" panose="02020400000000000000" pitchFamily="17" charset="-128"/>
                      </a:endParaRPr>
                    </a:p>
                    <a:p>
                      <a:r>
                        <a:rPr kumimoji="1" lang="ja-JP" altLang="en-US" sz="1800" dirty="0"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　　　　　　～面会交流、婚姻費用、養育費</a:t>
                      </a:r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など</a:t>
                      </a:r>
                      <a:endParaRPr kumimoji="1" lang="en-US" altLang="ja-JP" sz="1800" dirty="0">
                        <a:solidFill>
                          <a:schemeClr val="tx1"/>
                        </a:solidFill>
                        <a:latin typeface="UD デジタル 教科書体 N" panose="02020400000000000000" pitchFamily="17" charset="-128"/>
                        <a:ea typeface="UD デジタル 教科書体 N" panose="02020400000000000000" pitchFamily="17" charset="-128"/>
                      </a:endParaRPr>
                    </a:p>
                    <a:p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　　　　　　続く関わり</a:t>
                      </a:r>
                      <a:endParaRPr kumimoji="1" lang="en-US" altLang="ja-JP" sz="1800" dirty="0">
                        <a:solidFill>
                          <a:schemeClr val="tx1"/>
                        </a:solidFill>
                        <a:latin typeface="UD デジタル 教科書体 N" panose="02020400000000000000" pitchFamily="17" charset="-128"/>
                        <a:ea typeface="UD デジタル 教科書体 N" panose="02020400000000000000" pitchFamily="17" charset="-128"/>
                      </a:endParaRPr>
                    </a:p>
                    <a:p>
                      <a:r>
                        <a:rPr kumimoji="1" lang="en-US" altLang="ja-JP" sz="1200" dirty="0"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※</a:t>
                      </a:r>
                      <a:r>
                        <a:rPr kumimoji="1" lang="ja-JP" altLang="en-US" sz="1200" dirty="0"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希望日に☑をしてください。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0802203"/>
                  </a:ext>
                </a:extLst>
              </a:tr>
              <a:tr h="842306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1600" dirty="0"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保　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名前：</a:t>
                      </a:r>
                      <a:endParaRPr kumimoji="1" lang="en-US" altLang="ja-JP" sz="1600" dirty="0">
                        <a:latin typeface="UD デジタル 教科書体 N" panose="02020400000000000000" pitchFamily="17" charset="-128"/>
                        <a:ea typeface="UD デジタル 教科書体 N" panose="02020400000000000000" pitchFamily="17" charset="-128"/>
                      </a:endParaRPr>
                    </a:p>
                    <a:p>
                      <a:endParaRPr kumimoji="1" lang="en-US" altLang="ja-JP" sz="1600" dirty="0">
                        <a:latin typeface="UD デジタル 教科書体 N" panose="02020400000000000000" pitchFamily="17" charset="-128"/>
                        <a:ea typeface="UD デジタル 教科書体 N" panose="02020400000000000000" pitchFamily="17" charset="-128"/>
                      </a:endParaRPr>
                    </a:p>
                    <a:p>
                      <a:r>
                        <a:rPr kumimoji="1" lang="ja-JP" altLang="en-US" sz="1600" dirty="0"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年齢：　　　　　　　　歳　　　　カ月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8983544"/>
                  </a:ext>
                </a:extLst>
              </a:tr>
              <a:tr h="109187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名前：</a:t>
                      </a:r>
                      <a:endParaRPr kumimoji="1" lang="en-US" altLang="ja-JP" sz="1600" dirty="0">
                        <a:latin typeface="UD デジタル 教科書体 N" panose="02020400000000000000" pitchFamily="17" charset="-128"/>
                        <a:ea typeface="UD デジタル 教科書体 N" panose="02020400000000000000" pitchFamily="17" charset="-128"/>
                      </a:endParaRPr>
                    </a:p>
                    <a:p>
                      <a:endParaRPr kumimoji="1" lang="en-US" altLang="ja-JP" sz="1600" dirty="0">
                        <a:latin typeface="UD デジタル 教科書体 N" panose="02020400000000000000" pitchFamily="17" charset="-128"/>
                        <a:ea typeface="UD デジタル 教科書体 N" panose="02020400000000000000" pitchFamily="17" charset="-128"/>
                      </a:endParaRPr>
                    </a:p>
                    <a:p>
                      <a:r>
                        <a:rPr kumimoji="1" lang="ja-JP" altLang="en-US" sz="1600" dirty="0"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年齢：　　　　　　　　歳　　　　カ月</a:t>
                      </a:r>
                    </a:p>
                    <a:p>
                      <a:endParaRPr kumimoji="1" lang="ja-JP" altLang="en-US" sz="1600" dirty="0">
                        <a:latin typeface="UD デジタル 教科書体 N" panose="02020400000000000000" pitchFamily="17" charset="-128"/>
                        <a:ea typeface="UD デジタル 教科書体 N" panose="02020400000000000000" pitchFamily="17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61353"/>
                  </a:ext>
                </a:extLst>
              </a:tr>
            </a:tbl>
          </a:graphicData>
        </a:graphic>
      </p:graphicFrame>
      <p:pic>
        <p:nvPicPr>
          <p:cNvPr id="8" name="図 7" descr="QR コード&#10;&#10;AI 生成コンテンツは誤りを含む可能性があります。">
            <a:extLst>
              <a:ext uri="{FF2B5EF4-FFF2-40B4-BE49-F238E27FC236}">
                <a16:creationId xmlns:a16="http://schemas.microsoft.com/office/drawing/2014/main" id="{67F76D4E-6BEF-CE92-7DF1-F3396BF473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89864" y="54273"/>
            <a:ext cx="943504" cy="943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084983"/>
      </p:ext>
    </p:extLst>
  </p:cSld>
  <p:clrMapOvr>
    <a:masterClrMapping/>
  </p:clrMapOvr>
</p:sld>
</file>

<file path=ppt/theme/theme1.xml><?xml version="1.0" encoding="utf-8"?>
<a:theme xmlns:a="http://schemas.openxmlformats.org/drawingml/2006/main" name="1_ガイド入りテンプレートサンプル20130531三木さん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5.potx" id="{3F8E5C06-014F-4A13-A3C7-E133BECAFD1E}" vid="{BD152B00-4CFD-4022-8208-530F7579D79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166</Words>
  <Application>Microsoft Office PowerPoint</Application>
  <PresentationFormat>ユーザー設定</PresentationFormat>
  <Paragraphs>30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UD デジタル 教科書体 N</vt:lpstr>
      <vt:lpstr>UD デジタル 教科書体 N-B</vt:lpstr>
      <vt:lpstr>UD デジタル 教科書体 NK-R</vt:lpstr>
      <vt:lpstr>Arial</vt:lpstr>
      <vt:lpstr>Calibri</vt:lpstr>
      <vt:lpstr>Calibri Light</vt:lpstr>
      <vt:lpstr>1_ガイド入りテンプレートサンプル20130531三木さん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鶴﨑　ささら</cp:lastModifiedBy>
  <cp:revision>1</cp:revision>
  <dcterms:modified xsi:type="dcterms:W3CDTF">2025-12-17T01:56:10Z</dcterms:modified>
</cp:coreProperties>
</file>