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8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02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56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62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30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8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62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99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74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841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79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72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AF95E6-440A-44F3-8E39-1754467C2D0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51D927-B72E-4365-B501-AB5BD18FEE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55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57604D9-2B7B-F766-0CD1-ACF76A240BFC}"/>
              </a:ext>
            </a:extLst>
          </p:cNvPr>
          <p:cNvSpPr/>
          <p:nvPr/>
        </p:nvSpPr>
        <p:spPr>
          <a:xfrm>
            <a:off x="0" y="0"/>
            <a:ext cx="9144000" cy="5264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6ECFA65-3888-C4EE-06CC-734633084695}"/>
              </a:ext>
            </a:extLst>
          </p:cNvPr>
          <p:cNvSpPr txBox="1"/>
          <p:nvPr/>
        </p:nvSpPr>
        <p:spPr>
          <a:xfrm>
            <a:off x="2633007" y="110840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提案概要（洛西浄化センター公園）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DFE027-CF54-D35C-93FF-F1387DC36386}"/>
              </a:ext>
            </a:extLst>
          </p:cNvPr>
          <p:cNvSpPr txBox="1"/>
          <p:nvPr/>
        </p:nvSpPr>
        <p:spPr>
          <a:xfrm>
            <a:off x="73891" y="15714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様式２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CB0ED83-74F0-74B9-3E16-BB129A6F5E92}"/>
              </a:ext>
            </a:extLst>
          </p:cNvPr>
          <p:cNvSpPr/>
          <p:nvPr/>
        </p:nvSpPr>
        <p:spPr>
          <a:xfrm>
            <a:off x="73891" y="628073"/>
            <a:ext cx="8940800" cy="611908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20B92B8-CBA2-0074-314C-1F2FEA3F357E}"/>
              </a:ext>
            </a:extLst>
          </p:cNvPr>
          <p:cNvSpPr txBox="1"/>
          <p:nvPr/>
        </p:nvSpPr>
        <p:spPr>
          <a:xfrm>
            <a:off x="332509" y="960581"/>
            <a:ext cx="3147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【</a:t>
            </a:r>
            <a:r>
              <a:rPr kumimoji="1" lang="ja-JP" altLang="en-US" sz="1100" dirty="0"/>
              <a:t>指定管理業務を行うに当たっての基本方針</a:t>
            </a:r>
            <a:r>
              <a:rPr kumimoji="1" lang="en-US" altLang="ja-JP" sz="1100" dirty="0"/>
              <a:t>】</a:t>
            </a:r>
            <a:endParaRPr kumimoji="1" lang="ja-JP" altLang="en-US" sz="11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2A3F0A2-52C8-AD6F-46EB-758CB29FB798}"/>
              </a:ext>
            </a:extLst>
          </p:cNvPr>
          <p:cNvSpPr txBox="1"/>
          <p:nvPr/>
        </p:nvSpPr>
        <p:spPr>
          <a:xfrm>
            <a:off x="332508" y="1293089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１　基本方針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6ECE55-9A8D-93C2-9E44-F20A748F7219}"/>
              </a:ext>
            </a:extLst>
          </p:cNvPr>
          <p:cNvSpPr txBox="1"/>
          <p:nvPr/>
        </p:nvSpPr>
        <p:spPr>
          <a:xfrm>
            <a:off x="669635" y="1625597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〇・・・・・・・・・・・・・・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48CAA51-4B2D-55C4-47B5-F4BB83A5956E}"/>
              </a:ext>
            </a:extLst>
          </p:cNvPr>
          <p:cNvSpPr txBox="1"/>
          <p:nvPr/>
        </p:nvSpPr>
        <p:spPr>
          <a:xfrm>
            <a:off x="669635" y="1862750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〇・・・・・・・・・・・・・・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1A057F-95E0-1F9D-0693-8F52C14E8A5C}"/>
              </a:ext>
            </a:extLst>
          </p:cNvPr>
          <p:cNvSpPr txBox="1"/>
          <p:nvPr/>
        </p:nvSpPr>
        <p:spPr>
          <a:xfrm>
            <a:off x="411017" y="2422237"/>
            <a:ext cx="2159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２　施設運営の基本的な考え方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EB148F-71D6-8048-FC69-5320E4BE39E0}"/>
              </a:ext>
            </a:extLst>
          </p:cNvPr>
          <p:cNvSpPr txBox="1"/>
          <p:nvPr/>
        </p:nvSpPr>
        <p:spPr>
          <a:xfrm>
            <a:off x="748144" y="2754745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〇・・・・・・・・・・・・・・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98DB06-154D-4B96-96E3-1DCA54BE2E3E}"/>
              </a:ext>
            </a:extLst>
          </p:cNvPr>
          <p:cNvSpPr txBox="1"/>
          <p:nvPr/>
        </p:nvSpPr>
        <p:spPr>
          <a:xfrm>
            <a:off x="748144" y="2991898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〇・・・・・・・・・・・・・・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D9AA954-5C9B-CB5F-A558-F489808666B8}"/>
              </a:ext>
            </a:extLst>
          </p:cNvPr>
          <p:cNvSpPr txBox="1"/>
          <p:nvPr/>
        </p:nvSpPr>
        <p:spPr>
          <a:xfrm>
            <a:off x="332508" y="3646740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３　・・・・・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A45639F-5AAD-69D3-B8FC-E7974C8A79A0}"/>
              </a:ext>
            </a:extLst>
          </p:cNvPr>
          <p:cNvSpPr txBox="1"/>
          <p:nvPr/>
        </p:nvSpPr>
        <p:spPr>
          <a:xfrm>
            <a:off x="669635" y="3979248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〇・・・・・・・・・・・・・・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F392086-FE00-DA55-C584-D2E8F616F40D}"/>
              </a:ext>
            </a:extLst>
          </p:cNvPr>
          <p:cNvSpPr txBox="1"/>
          <p:nvPr/>
        </p:nvSpPr>
        <p:spPr>
          <a:xfrm>
            <a:off x="669635" y="4216401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〇・・・・・・・・・・・・・・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71A9CC19-4CA0-75B1-00B4-642809B2BDEB}"/>
              </a:ext>
            </a:extLst>
          </p:cNvPr>
          <p:cNvSpPr/>
          <p:nvPr/>
        </p:nvSpPr>
        <p:spPr>
          <a:xfrm>
            <a:off x="6003636" y="4478011"/>
            <a:ext cx="2678546" cy="196897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BE52B8C-7162-7201-F82C-FDCECA3DC7DA}"/>
              </a:ext>
            </a:extLst>
          </p:cNvPr>
          <p:cNvSpPr txBox="1"/>
          <p:nvPr/>
        </p:nvSpPr>
        <p:spPr>
          <a:xfrm>
            <a:off x="6003636" y="5247052"/>
            <a:ext cx="11721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/>
              <a:t>・イメージ写真</a:t>
            </a:r>
            <a:endParaRPr kumimoji="1" lang="en-US" altLang="ja-JP" sz="1050" dirty="0"/>
          </a:p>
          <a:p>
            <a:r>
              <a:rPr kumimoji="1" lang="ja-JP" altLang="en-US" sz="1050" dirty="0"/>
              <a:t>・模式図　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5C4734F-E64F-4A95-2E42-8DDC38227230}"/>
              </a:ext>
            </a:extLst>
          </p:cNvPr>
          <p:cNvSpPr txBox="1"/>
          <p:nvPr/>
        </p:nvSpPr>
        <p:spPr>
          <a:xfrm>
            <a:off x="669635" y="6229927"/>
            <a:ext cx="3297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※</a:t>
            </a:r>
            <a:r>
              <a:rPr kumimoji="1" lang="ja-JP" altLang="en-US" sz="1100" dirty="0"/>
              <a:t>文字の大きさは</a:t>
            </a:r>
            <a:r>
              <a:rPr kumimoji="1" lang="en-US" altLang="ja-JP" sz="1100" dirty="0"/>
              <a:t>10</a:t>
            </a:r>
            <a:r>
              <a:rPr kumimoji="1" lang="ja-JP" altLang="en-US" sz="1100" dirty="0"/>
              <a:t>ポイント以上としてください</a:t>
            </a:r>
          </a:p>
        </p:txBody>
      </p:sp>
    </p:spTree>
    <p:extLst>
      <p:ext uri="{BB962C8B-B14F-4D97-AF65-F5344CB8AC3E}">
        <p14:creationId xmlns:p14="http://schemas.microsoft.com/office/powerpoint/2010/main" val="4051021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145</Words>
  <Application>Microsoft Office PowerPoint</Application>
  <PresentationFormat>画面に合わせる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多田　悠士</dc:creator>
  <cp:lastModifiedBy>多田　悠士</cp:lastModifiedBy>
  <cp:revision>1</cp:revision>
  <dcterms:created xsi:type="dcterms:W3CDTF">2026-09-11T04:11:13Z</dcterms:created>
  <dcterms:modified xsi:type="dcterms:W3CDTF">2026-09-11T04:17:10Z</dcterms:modified>
</cp:coreProperties>
</file>